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5" r:id="rId3"/>
    <p:sldId id="261" r:id="rId4"/>
    <p:sldId id="263" r:id="rId5"/>
    <p:sldId id="259" r:id="rId6"/>
    <p:sldId id="268" r:id="rId7"/>
    <p:sldId id="267" r:id="rId8"/>
  </p:sldIdLst>
  <p:sldSz cx="12192000" cy="6858000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15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1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7573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5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9117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062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440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92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397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1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6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41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670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1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63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650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38B7A9-4B74-B3FD-5E13-77D58F948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321" y="2404534"/>
            <a:ext cx="9715500" cy="1646302"/>
          </a:xfrm>
        </p:spPr>
        <p:txBody>
          <a:bodyPr/>
          <a:lstStyle/>
          <a:p>
            <a:pPr algn="ctr"/>
            <a:r>
              <a:rPr kumimoji="1" lang="ja-JP" altLang="en-US" sz="6600" dirty="0"/>
              <a:t>患者満足度アンケート</a:t>
            </a:r>
            <a:br>
              <a:rPr kumimoji="1" lang="en-US" altLang="ja-JP" sz="6600" dirty="0"/>
            </a:br>
            <a:r>
              <a:rPr kumimoji="1" lang="ja-JP" altLang="en-US" sz="6600"/>
              <a:t>～</a:t>
            </a:r>
            <a:r>
              <a:rPr lang="ja-JP" altLang="en-US" sz="6600"/>
              <a:t>病棟</a:t>
            </a:r>
            <a:r>
              <a:rPr kumimoji="1" lang="ja-JP" altLang="en-US" sz="6600" dirty="0"/>
              <a:t>～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BDCB945-94F3-0607-1459-8C07B4B42F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3325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E5488D-71D5-C652-B8A0-FF71ECF9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431" y="279473"/>
            <a:ext cx="9452628" cy="1899773"/>
          </a:xfrm>
        </p:spPr>
        <p:txBody>
          <a:bodyPr/>
          <a:lstStyle/>
          <a:p>
            <a:r>
              <a:rPr lang="ja-JP" altLang="en-US" dirty="0"/>
              <a:t>シャワー室</a:t>
            </a:r>
            <a:r>
              <a:rPr kumimoji="1" lang="ja-JP" altLang="en-US" dirty="0"/>
              <a:t>について</a:t>
            </a:r>
            <a:br>
              <a:rPr kumimoji="1" lang="en-US" altLang="ja-JP" dirty="0"/>
            </a:br>
            <a:r>
              <a:rPr kumimoji="1" lang="ja-JP" altLang="en-US" dirty="0"/>
              <a:t>シャワー室の清掃が汚い。床にピンクぬめりが発生しており衛生的ではなかった。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BCAACA-24E3-EDA3-6DC9-0E503B56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2313830"/>
            <a:ext cx="10883063" cy="42646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3600" dirty="0"/>
              <a:t>ご意見ありがとうございます。この度は大変不快な思いをさせてしまい申し訳ありませんでした。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確認したところ確かに、ピンクぬめりを確認しました。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毎朝、清掃業者が清掃を行っております。清掃業者には今回の</a:t>
            </a:r>
            <a:r>
              <a:rPr kumimoji="1" lang="ja-JP" altLang="en-US" sz="3600" dirty="0"/>
              <a:t>ご指摘があった事項に関しては伝え、清掃の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強化を実施して</a:t>
            </a:r>
            <a:r>
              <a:rPr lang="ja-JP" altLang="en-US" sz="3600" dirty="0"/>
              <a:t>まいります</a:t>
            </a:r>
            <a:r>
              <a:rPr kumimoji="1" lang="ja-JP" altLang="en-US" sz="3600" dirty="0"/>
              <a:t>。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病棟職員もシャワー室使用前に清掃状況の確認を行ってまいりたいと思います。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6DD114-A6AB-37EF-FE08-38B768C9AEBF}"/>
              </a:ext>
            </a:extLst>
          </p:cNvPr>
          <p:cNvSpPr txBox="1"/>
          <p:nvPr/>
        </p:nvSpPr>
        <p:spPr>
          <a:xfrm flipH="1">
            <a:off x="9543547" y="270933"/>
            <a:ext cx="229340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設問　</a:t>
            </a:r>
            <a:r>
              <a:rPr kumimoji="1"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20</a:t>
            </a:r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対応</a:t>
            </a:r>
          </a:p>
        </p:txBody>
      </p:sp>
    </p:spTree>
    <p:extLst>
      <p:ext uri="{BB962C8B-B14F-4D97-AF65-F5344CB8AC3E}">
        <p14:creationId xmlns:p14="http://schemas.microsoft.com/office/powerpoint/2010/main" val="3930879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E5488D-71D5-C652-B8A0-FF71ECF9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89" y="254442"/>
            <a:ext cx="10493071" cy="2464904"/>
          </a:xfrm>
        </p:spPr>
        <p:txBody>
          <a:bodyPr/>
          <a:lstStyle/>
          <a:p>
            <a:r>
              <a:rPr lang="ja-JP" altLang="en-US" dirty="0"/>
              <a:t>忙しそうにしているので</a:t>
            </a:r>
            <a:br>
              <a:rPr lang="en-US" altLang="ja-JP" dirty="0"/>
            </a:br>
            <a:r>
              <a:rPr lang="ja-JP" altLang="en-US" dirty="0"/>
              <a:t>「遠慮しがちな患者さんはお願いを頼みずらい」「スタッフ同士の連携がうまくできていない」</a:t>
            </a:r>
            <a:br>
              <a:rPr lang="en-US" altLang="ja-JP" dirty="0"/>
            </a:br>
            <a:r>
              <a:rPr lang="ja-JP" altLang="en-US" dirty="0"/>
              <a:t>と感じました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BCAACA-24E3-EDA3-6DC9-0E503B56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442" y="3142043"/>
            <a:ext cx="11082486" cy="31871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この度は、ご不安な思いをさせてしまい、申し訳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ありませんでした。戴いたご意見を真摯に受け止め、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看護職員の対応について共有し改善に努めてまい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りたいと思います。</a:t>
            </a:r>
            <a:endParaRPr kumimoji="1"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704CE7-CF2A-5478-D641-1586C8AB40E6}"/>
              </a:ext>
            </a:extLst>
          </p:cNvPr>
          <p:cNvSpPr txBox="1"/>
          <p:nvPr/>
        </p:nvSpPr>
        <p:spPr>
          <a:xfrm rot="10800000" flipH="1" flipV="1">
            <a:off x="10171744" y="114541"/>
            <a:ext cx="191424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設問　</a:t>
            </a:r>
            <a:r>
              <a:rPr kumimoji="1"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12</a:t>
            </a:r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及び</a:t>
            </a:r>
            <a:r>
              <a:rPr kumimoji="1"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13</a:t>
            </a:r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対応</a:t>
            </a:r>
          </a:p>
        </p:txBody>
      </p:sp>
    </p:spTree>
    <p:extLst>
      <p:ext uri="{BB962C8B-B14F-4D97-AF65-F5344CB8AC3E}">
        <p14:creationId xmlns:p14="http://schemas.microsoft.com/office/powerpoint/2010/main" val="2121913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E5488D-71D5-C652-B8A0-FF71ECF9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89" y="442183"/>
            <a:ext cx="8596668" cy="830999"/>
          </a:xfrm>
        </p:spPr>
        <p:txBody>
          <a:bodyPr/>
          <a:lstStyle/>
          <a:p>
            <a:r>
              <a:rPr lang="ja-JP" altLang="en-US" dirty="0"/>
              <a:t>食事をおいしくしてほしい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BCAACA-24E3-EDA3-6DC9-0E503B56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224" y="1719158"/>
            <a:ext cx="10797872" cy="5013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病院の食事は患者様の病状に応じた食事を提供する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ことで、疾患の治癒やその促進を図ることを目的に提供しております。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食べていただくことが、治療の一環と考え味付けや調理方法を工夫しています。より多くの患者様に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おいしく召し上がっていただけるように栄養課と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調整し、改善に努めてまいります。</a:t>
            </a:r>
            <a:endParaRPr kumimoji="1"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07E83F-12A1-5FF6-7B79-BD425653053E}"/>
              </a:ext>
            </a:extLst>
          </p:cNvPr>
          <p:cNvSpPr txBox="1"/>
          <p:nvPr/>
        </p:nvSpPr>
        <p:spPr>
          <a:xfrm rot="10800000" flipH="1" flipV="1">
            <a:off x="9035723" y="125105"/>
            <a:ext cx="3002552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【</a:t>
            </a:r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病院食について</a:t>
            </a:r>
            <a:r>
              <a:rPr kumimoji="1"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】</a:t>
            </a:r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　</a:t>
            </a:r>
            <a:endParaRPr kumimoji="1" lang="en-US" altLang="ja-JP" sz="2400" dirty="0">
              <a:solidFill>
                <a:srgbClr val="FF0000"/>
              </a:solidFill>
              <a:latin typeface="+mj-ea"/>
              <a:ea typeface="+mj-ea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1</a:t>
            </a:r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及び</a:t>
            </a:r>
            <a:r>
              <a:rPr kumimoji="1"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2</a:t>
            </a:r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参照</a:t>
            </a:r>
          </a:p>
        </p:txBody>
      </p:sp>
    </p:spTree>
    <p:extLst>
      <p:ext uri="{BB962C8B-B14F-4D97-AF65-F5344CB8AC3E}">
        <p14:creationId xmlns:p14="http://schemas.microsoft.com/office/powerpoint/2010/main" val="2585628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E5488D-71D5-C652-B8A0-FF71ECF9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484664"/>
          </a:xfrm>
        </p:spPr>
        <p:txBody>
          <a:bodyPr/>
          <a:lstStyle/>
          <a:p>
            <a:r>
              <a:rPr kumimoji="1" lang="ja-JP" altLang="en-US" dirty="0"/>
              <a:t>職員の方々の職種が分かりづらい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BCAACA-24E3-EDA3-6DC9-0E503B56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663" y="2733553"/>
            <a:ext cx="10551381" cy="3930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ご意見ありがとうございます。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職員の名札に職種を記載することなどを検討しております。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また今後は職種がわかりやすいようなユニ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フォームの選定を行ってまいりたいと思います</a:t>
            </a:r>
            <a:endParaRPr lang="en-US" altLang="ja-JP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AA349F-1C57-E065-D6CA-FCECA35B7E64}"/>
              </a:ext>
            </a:extLst>
          </p:cNvPr>
          <p:cNvSpPr txBox="1"/>
          <p:nvPr/>
        </p:nvSpPr>
        <p:spPr>
          <a:xfrm rot="10800000" flipH="1" flipV="1">
            <a:off x="8857924" y="194101"/>
            <a:ext cx="3078287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フリーコメント記述</a:t>
            </a:r>
            <a:endParaRPr kumimoji="1" lang="en-US" altLang="ja-JP" sz="2400" dirty="0">
              <a:solidFill>
                <a:srgbClr val="FF0000"/>
              </a:solidFill>
              <a:latin typeface="+mj-ea"/>
              <a:ea typeface="+mj-ea"/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　参照</a:t>
            </a:r>
          </a:p>
        </p:txBody>
      </p:sp>
    </p:spTree>
    <p:extLst>
      <p:ext uri="{BB962C8B-B14F-4D97-AF65-F5344CB8AC3E}">
        <p14:creationId xmlns:p14="http://schemas.microsoft.com/office/powerpoint/2010/main" val="608119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E5488D-71D5-C652-B8A0-FF71ECF9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64" y="164474"/>
            <a:ext cx="8596668" cy="1338323"/>
          </a:xfrm>
        </p:spPr>
        <p:txBody>
          <a:bodyPr/>
          <a:lstStyle/>
          <a:p>
            <a:r>
              <a:rPr kumimoji="1" lang="ja-JP" altLang="en-US" dirty="0"/>
              <a:t>面会時間をもう少し長くしてほしい</a:t>
            </a:r>
            <a:br>
              <a:rPr kumimoji="1" lang="en-US" altLang="ja-JP" dirty="0"/>
            </a:br>
            <a:r>
              <a:rPr kumimoji="1" lang="ja-JP" altLang="en-US" dirty="0"/>
              <a:t>勤務時間以降の面会時間にしてほしい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BCAACA-24E3-EDA3-6DC9-0E503B56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42" y="1884459"/>
            <a:ext cx="11360499" cy="48090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新型コロナウイルス感染拡大防止のため、面会時間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の拡大については感染状況を鑑みて、感染対策委員会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にて協議させていただきます。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17:00</a:t>
            </a:r>
            <a:r>
              <a:rPr lang="ja-JP" altLang="en-US" sz="3600" dirty="0"/>
              <a:t>以降は看護職員の人員が少ないため、面会の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ご家族の対応が困難な状況です。</a:t>
            </a: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ご不便をおかけしますが、ご理解とご協力を</a:t>
            </a:r>
            <a:r>
              <a:rPr lang="ja-JP" altLang="en-US" sz="3600" dirty="0"/>
              <a:t>お願い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します。</a:t>
            </a:r>
            <a:endParaRPr kumimoji="1"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A808EB-3432-A030-1068-64C8E6D81357}"/>
              </a:ext>
            </a:extLst>
          </p:cNvPr>
          <p:cNvSpPr txBox="1"/>
          <p:nvPr/>
        </p:nvSpPr>
        <p:spPr>
          <a:xfrm flipH="1">
            <a:off x="8615784" y="220133"/>
            <a:ext cx="3439527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設問　</a:t>
            </a:r>
            <a:r>
              <a:rPr kumimoji="1"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19</a:t>
            </a:r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及び</a:t>
            </a:r>
            <a:r>
              <a:rPr kumimoji="1"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20</a:t>
            </a:r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対応</a:t>
            </a:r>
          </a:p>
        </p:txBody>
      </p:sp>
    </p:spTree>
    <p:extLst>
      <p:ext uri="{BB962C8B-B14F-4D97-AF65-F5344CB8AC3E}">
        <p14:creationId xmlns:p14="http://schemas.microsoft.com/office/powerpoint/2010/main" val="3338723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E5488D-71D5-C652-B8A0-FF71ECF9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746" y="441365"/>
            <a:ext cx="8596668" cy="2065867"/>
          </a:xfrm>
        </p:spPr>
        <p:txBody>
          <a:bodyPr/>
          <a:lstStyle/>
          <a:p>
            <a:r>
              <a:rPr lang="ja-JP" altLang="en-US" dirty="0"/>
              <a:t>病院が新しくなる前から石狩病院の事を</a:t>
            </a:r>
            <a:br>
              <a:rPr lang="en-US" altLang="ja-JP" dirty="0"/>
            </a:br>
            <a:r>
              <a:rPr lang="ja-JP" altLang="en-US" dirty="0"/>
              <a:t>知っているが、サービスやスタッフの</a:t>
            </a:r>
            <a:br>
              <a:rPr lang="en-US" altLang="ja-JP" dirty="0"/>
            </a:br>
            <a:r>
              <a:rPr lang="ja-JP" altLang="en-US" dirty="0"/>
              <a:t>対応がとてもよくなり満足でした。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BCAACA-24E3-EDA3-6DC9-0E503B56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343" y="3090037"/>
            <a:ext cx="11211340" cy="3060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solidFill>
                  <a:srgbClr val="333333"/>
                </a:solidFill>
                <a:latin typeface="+mn-ea"/>
              </a:rPr>
              <a:t>お褒め</a:t>
            </a:r>
            <a:r>
              <a:rPr lang="ja-JP" altLang="en-US" sz="3600" i="0" dirty="0">
                <a:solidFill>
                  <a:srgbClr val="333333"/>
                </a:solidFill>
                <a:effectLst/>
                <a:latin typeface="+mn-ea"/>
              </a:rPr>
              <a:t>のお言葉をいただき、ありがとうございます。</a:t>
            </a:r>
            <a:endParaRPr lang="en-US" altLang="ja-JP" sz="3600" i="0" dirty="0">
              <a:solidFill>
                <a:srgbClr val="333333"/>
              </a:solidFill>
              <a:effectLst/>
              <a:latin typeface="+mn-ea"/>
            </a:endParaRPr>
          </a:p>
          <a:p>
            <a:pPr marL="0" indent="0">
              <a:buNone/>
            </a:pPr>
            <a:br>
              <a:rPr lang="ja-JP" altLang="en-US" sz="3600" dirty="0">
                <a:latin typeface="+mn-ea"/>
              </a:rPr>
            </a:br>
            <a:r>
              <a:rPr lang="ja-JP" altLang="en-US" sz="3600" i="0" dirty="0">
                <a:solidFill>
                  <a:srgbClr val="333333"/>
                </a:solidFill>
                <a:effectLst/>
                <a:latin typeface="+mn-ea"/>
              </a:rPr>
              <a:t>いただいたお言葉を励みに、職員一同、患者様に</a:t>
            </a:r>
            <a:endParaRPr lang="en-US" altLang="ja-JP" sz="3600" i="0" dirty="0">
              <a:solidFill>
                <a:srgbClr val="333333"/>
              </a:solidFill>
              <a:effectLst/>
              <a:latin typeface="+mn-ea"/>
            </a:endParaRPr>
          </a:p>
          <a:p>
            <a:pPr marL="0" indent="0">
              <a:buNone/>
            </a:pPr>
            <a:r>
              <a:rPr lang="ja-JP" altLang="en-US" sz="3600" i="0" dirty="0">
                <a:solidFill>
                  <a:srgbClr val="333333"/>
                </a:solidFill>
                <a:effectLst/>
                <a:latin typeface="+mn-ea"/>
              </a:rPr>
              <a:t>寄り添った医療の提供を心がけてまいります。</a:t>
            </a:r>
            <a:endParaRPr lang="en-US" altLang="ja-JP" sz="3600" dirty="0"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D79572-EB72-9F5C-22E2-2FF6FF70C490}"/>
              </a:ext>
            </a:extLst>
          </p:cNvPr>
          <p:cNvSpPr txBox="1"/>
          <p:nvPr/>
        </p:nvSpPr>
        <p:spPr>
          <a:xfrm rot="10800000" flipH="1" flipV="1">
            <a:off x="9273245" y="275352"/>
            <a:ext cx="275820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設問　</a:t>
            </a:r>
            <a:r>
              <a:rPr kumimoji="1"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25</a:t>
            </a:r>
            <a:r>
              <a:rPr kumimoji="1"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参照</a:t>
            </a:r>
          </a:p>
        </p:txBody>
      </p:sp>
    </p:spTree>
    <p:extLst>
      <p:ext uri="{BB962C8B-B14F-4D97-AF65-F5344CB8AC3E}">
        <p14:creationId xmlns:p14="http://schemas.microsoft.com/office/powerpoint/2010/main" val="3159260582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1502</TotalTime>
  <Words>469</Words>
  <Application>Microsoft Office PowerPoint</Application>
  <PresentationFormat>ワイド画面</PresentationFormat>
  <Paragraphs>43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ファセット</vt:lpstr>
      <vt:lpstr>患者満足度アンケート ～病棟～</vt:lpstr>
      <vt:lpstr>シャワー室について シャワー室の清掃が汚い。床にピンクぬめりが発生しており衛生的ではなかった。</vt:lpstr>
      <vt:lpstr>忙しそうにしているので 「遠慮しがちな患者さんはお願いを頼みずらい」「スタッフ同士の連携がうまくできていない」 と感じました</vt:lpstr>
      <vt:lpstr>食事をおいしくしてほしい</vt:lpstr>
      <vt:lpstr>職員の方々の職種が分かりづらい </vt:lpstr>
      <vt:lpstr>面会時間をもう少し長くしてほしい 勤務時間以降の面会時間にしてほしい</vt:lpstr>
      <vt:lpstr>病院が新しくなる前から石狩病院の事を 知っているが、サービスやスタッフの 対応がとてもよくなり満足でした。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患者満足度アンケート ～透析～</dc:title>
  <dc:creator>user001</dc:creator>
  <cp:lastModifiedBy>user001</cp:lastModifiedBy>
  <cp:revision>11</cp:revision>
  <cp:lastPrinted>2024-01-15T02:28:48Z</cp:lastPrinted>
  <dcterms:created xsi:type="dcterms:W3CDTF">2023-12-21T06:16:31Z</dcterms:created>
  <dcterms:modified xsi:type="dcterms:W3CDTF">2024-01-24T05:31:55Z</dcterms:modified>
</cp:coreProperties>
</file>